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6" userDrawn="1">
          <p15:clr>
            <a:srgbClr val="A4A3A4"/>
          </p15:clr>
        </p15:guide>
        <p15:guide id="2" pos="3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094" y="-246"/>
      </p:cViewPr>
      <p:guideLst>
        <p:guide pos="576"/>
        <p:guide pos="3744"/>
        <p:guide orient="horz"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458CC-CE9F-478C-B767-C22933ABF8AF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B9EC7-DE9A-411B-B272-61A1FF37F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4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Scalebars in (e) and (g) are 10 \</a:t>
            </a:r>
            <a:r>
              <a:rPr lang="en-US" dirty="0" err="1"/>
              <a:t>textmu</a:t>
            </a:r>
            <a:r>
              <a:rPr lang="en-US" dirty="0"/>
              <a:t> m. Scalebar in (f) is 200 \</a:t>
            </a:r>
            <a:r>
              <a:rPr lang="en-US" dirty="0" err="1"/>
              <a:t>textmu</a:t>
            </a:r>
            <a:r>
              <a:rPr lang="en-US" dirty="0"/>
              <a:t> m. Image courtesy of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Robert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Wolstenhome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(a), Ulrike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Biets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\cite{Silverberg2013}(b), biographic (c, d),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DeCamp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\cite{DeCamp2015} (f)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Palacci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\cite{Palacci2013} (g).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9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3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9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4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6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9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0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6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77906-4C7A-4D67-95C3-87978A723909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0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4D0035A-0C86-4BBD-A521-F8BC7D09584F}"/>
              </a:ext>
            </a:extLst>
          </p:cNvPr>
          <p:cNvGrpSpPr/>
          <p:nvPr/>
        </p:nvGrpSpPr>
        <p:grpSpPr>
          <a:xfrm>
            <a:off x="927496" y="1028700"/>
            <a:ext cx="5023724" cy="4206240"/>
            <a:chOff x="940592" y="1028700"/>
            <a:chExt cx="5003008" cy="41719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F2E7CD1-6A27-475B-8E56-884E4B0F7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1028700"/>
              <a:ext cx="2411110" cy="1587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FCA2E95-55C1-4938-B7A5-884E141305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2644878"/>
              <a:ext cx="2411110" cy="122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970F93D-071E-4C0E-87DE-B9D5FBA2A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6704" y="2644878"/>
              <a:ext cx="2555265" cy="122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F5FC40-F9A7-4151-966D-E1C32DA85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6415"/>
            <a:stretch/>
          </p:blipFill>
          <p:spPr>
            <a:xfrm>
              <a:off x="3386705" y="1028700"/>
              <a:ext cx="2555264" cy="1587480"/>
            </a:xfrm>
            <a:prstGeom prst="rect">
              <a:avLst/>
            </a:prstGeom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FECA29D-00F7-4D06-B37F-1BAAE48B4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3900340"/>
              <a:ext cx="1521481" cy="1295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CC2D1D8-597F-41B9-816F-AC14C8EBF5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791" y="3900339"/>
              <a:ext cx="1570321" cy="1300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CCB59B18-A3C7-46DE-B7D1-EC5D72E6E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982" y="3900339"/>
              <a:ext cx="1844618" cy="1295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658A9C-C3AB-41DD-A22C-AC6F008EE6BE}"/>
                </a:ext>
              </a:extLst>
            </p:cNvPr>
            <p:cNvSpPr/>
            <p:nvPr/>
          </p:nvSpPr>
          <p:spPr>
            <a:xfrm>
              <a:off x="2062597" y="5043190"/>
              <a:ext cx="325700" cy="87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9A5E8B-027E-4580-8175-9DB4B8C6C991}"/>
                </a:ext>
              </a:extLst>
            </p:cNvPr>
            <p:cNvSpPr/>
            <p:nvPr/>
          </p:nvSpPr>
          <p:spPr>
            <a:xfrm>
              <a:off x="3657613" y="5043190"/>
              <a:ext cx="325700" cy="87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537064-4ACA-4A67-B730-F4B18E6C8202}"/>
                </a:ext>
              </a:extLst>
            </p:cNvPr>
            <p:cNvSpPr txBox="1"/>
            <p:nvPr/>
          </p:nvSpPr>
          <p:spPr>
            <a:xfrm>
              <a:off x="949792" y="1033776"/>
              <a:ext cx="456808" cy="30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6CAD9B-45A4-467C-8C46-93E3B14DA4FA}"/>
                </a:ext>
              </a:extLst>
            </p:cNvPr>
            <p:cNvSpPr txBox="1"/>
            <p:nvPr/>
          </p:nvSpPr>
          <p:spPr>
            <a:xfrm>
              <a:off x="3386704" y="1033776"/>
              <a:ext cx="4708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B60ECB-5C5F-433E-A056-64983E3C0E4A}"/>
                </a:ext>
              </a:extLst>
            </p:cNvPr>
            <p:cNvSpPr txBox="1"/>
            <p:nvPr/>
          </p:nvSpPr>
          <p:spPr>
            <a:xfrm>
              <a:off x="940593" y="2653598"/>
              <a:ext cx="466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7A20ED-8F9B-42F1-8A56-13B446E14CA8}"/>
                </a:ext>
              </a:extLst>
            </p:cNvPr>
            <p:cNvSpPr txBox="1"/>
            <p:nvPr/>
          </p:nvSpPr>
          <p:spPr>
            <a:xfrm>
              <a:off x="3391563" y="2656489"/>
              <a:ext cx="466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ACB5EE-1451-427A-8985-CBA8BC377CDC}"/>
                </a:ext>
              </a:extLst>
            </p:cNvPr>
            <p:cNvSpPr txBox="1"/>
            <p:nvPr/>
          </p:nvSpPr>
          <p:spPr>
            <a:xfrm>
              <a:off x="940592" y="3899602"/>
              <a:ext cx="43920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17F352-ED03-44F4-B817-721233F7AE8A}"/>
                </a:ext>
              </a:extLst>
            </p:cNvPr>
            <p:cNvSpPr txBox="1"/>
            <p:nvPr/>
          </p:nvSpPr>
          <p:spPr>
            <a:xfrm>
              <a:off x="2487452" y="3907222"/>
              <a:ext cx="4660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55CBC4-0877-4C08-830B-246AF880946F}"/>
                </a:ext>
              </a:extLst>
            </p:cNvPr>
            <p:cNvSpPr txBox="1"/>
            <p:nvPr/>
          </p:nvSpPr>
          <p:spPr>
            <a:xfrm>
              <a:off x="4089828" y="3909750"/>
              <a:ext cx="466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3667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7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</TotalTime>
  <Words>90</Words>
  <Application>Microsoft Office PowerPoint</Application>
  <PresentationFormat>Letter Paper (8.5x11 in)</PresentationFormat>
  <Paragraphs>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Zhengyang Liu</dc:creator>
  <cp:lastModifiedBy>Zhengyang Liu</cp:lastModifiedBy>
  <cp:revision>7</cp:revision>
  <cp:lastPrinted>2020-11-01T01:45:20Z</cp:lastPrinted>
  <dcterms:created xsi:type="dcterms:W3CDTF">2020-10-31T22:47:50Z</dcterms:created>
  <dcterms:modified xsi:type="dcterms:W3CDTF">2020-11-01T05:33:27Z</dcterms:modified>
</cp:coreProperties>
</file>